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8282"/>
    <a:srgbClr val="A99E67"/>
    <a:srgbClr val="729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83" autoAdjust="0"/>
    <p:restoredTop sz="97505" autoAdjust="0"/>
  </p:normalViewPr>
  <p:slideViewPr>
    <p:cSldViewPr snapToGrid="0" showGuides="1">
      <p:cViewPr varScale="1">
        <p:scale>
          <a:sx n="153" d="100"/>
          <a:sy n="153" d="100"/>
        </p:scale>
        <p:origin x="96" y="3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E0EC8-61A7-4EF3-BDCB-FCAEA9DC5AA0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C4C1C-4BA6-484D-8C6A-CDC28EC8DB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7321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0C4C1C-4BA6-484D-8C6A-CDC28EC8DB5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9365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E11D-2865-4173-BB48-BB911F450672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0FA6-6A40-4623-A9BD-402D524DF9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923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E11D-2865-4173-BB48-BB911F450672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0FA6-6A40-4623-A9BD-402D524DF9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8451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E11D-2865-4173-BB48-BB911F450672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0FA6-6A40-4623-A9BD-402D524DF9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610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E11D-2865-4173-BB48-BB911F450672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0FA6-6A40-4623-A9BD-402D524DF9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6392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E11D-2865-4173-BB48-BB911F450672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0FA6-6A40-4623-A9BD-402D524DF9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3392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E11D-2865-4173-BB48-BB911F450672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0FA6-6A40-4623-A9BD-402D524DF9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0645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E11D-2865-4173-BB48-BB911F450672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0FA6-6A40-4623-A9BD-402D524DF9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757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E11D-2865-4173-BB48-BB911F450672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0FA6-6A40-4623-A9BD-402D524DF9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147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E11D-2865-4173-BB48-BB911F450672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0FA6-6A40-4623-A9BD-402D524DF9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0584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E11D-2865-4173-BB48-BB911F450672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0FA6-6A40-4623-A9BD-402D524DF9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57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E11D-2865-4173-BB48-BB911F450672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0FA6-6A40-4623-A9BD-402D524DF9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1953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1E11D-2865-4173-BB48-BB911F450672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20FA6-6A40-4623-A9BD-402D524DF9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1433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1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693" y="1399430"/>
            <a:ext cx="2423484" cy="3545211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3358089" y="1235205"/>
            <a:ext cx="6876000" cy="44280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30000" b="1" cap="none" spc="0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w Cen MT Condensed" panose="020B0606020104020203" pitchFamily="34" charset="0"/>
              </a:rPr>
              <a:t>.</a:t>
            </a:r>
            <a:r>
              <a:rPr lang="en-GB" sz="30000" b="1" cap="none" spc="0" dirty="0" smtClean="0">
                <a:ln w="222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rgbClr val="72943A"/>
                </a:solidFill>
                <a:effectLst/>
                <a:latin typeface="Tw Cen MT Condensed" panose="020B0606020104020203" pitchFamily="34" charset="0"/>
              </a:rPr>
              <a:t>O</a:t>
            </a:r>
            <a:r>
              <a:rPr lang="en-GB" sz="30000" b="1" cap="none" spc="0" dirty="0" smtClean="0">
                <a:ln w="222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rgbClr val="A99E67"/>
                </a:solidFill>
                <a:effectLst/>
                <a:latin typeface="Tw Cen MT Condensed" panose="020B0606020104020203" pitchFamily="34" charset="0"/>
              </a:rPr>
              <a:t>N</a:t>
            </a:r>
            <a:r>
              <a:rPr lang="en-GB" sz="30000" b="1" cap="none" spc="0" dirty="0" smtClean="0">
                <a:ln w="222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rgbClr val="828282"/>
                </a:solidFill>
                <a:effectLst/>
                <a:latin typeface="Tw Cen MT Condensed" panose="020B0606020104020203" pitchFamily="34" charset="0"/>
              </a:rPr>
              <a:t>E</a:t>
            </a:r>
            <a:endParaRPr lang="en-GB" sz="30000" b="1" cap="none" spc="0" dirty="0">
              <a:ln w="222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rgbClr val="828282"/>
              </a:solidFill>
              <a:effectLst/>
              <a:latin typeface="Tw Cen MT Condensed" panose="020B0606020104020203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8904019" y="2600668"/>
            <a:ext cx="1025718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300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Sensors</a:t>
            </a:r>
            <a:endParaRPr lang="en-GB" sz="1300" dirty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 rot="18913368">
            <a:off x="4620676" y="2693297"/>
            <a:ext cx="1025718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300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Mobility</a:t>
            </a:r>
            <a:endParaRPr lang="en-GB" sz="1300" dirty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 rot="4105813">
            <a:off x="6798094" y="3613286"/>
            <a:ext cx="1477775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300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Location / Geometries</a:t>
            </a:r>
            <a:endParaRPr lang="en-GB" sz="1300" dirty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 rot="2501174">
            <a:off x="5237362" y="2709758"/>
            <a:ext cx="1025718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300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APP-6(D)</a:t>
            </a:r>
            <a:endParaRPr lang="en-GB" sz="1300" dirty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 rot="16200000">
            <a:off x="5740062" y="3559557"/>
            <a:ext cx="234166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300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Order of Battle / Task Organisation</a:t>
            </a:r>
            <a:endParaRPr lang="en-GB" sz="1300" dirty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8671020" y="4481843"/>
            <a:ext cx="1343432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300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Airport / Airbase</a:t>
            </a:r>
            <a:endParaRPr lang="en-GB" sz="1300" dirty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 rot="16200000">
            <a:off x="7744813" y="3416269"/>
            <a:ext cx="234166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300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Domain / Functional Pictures</a:t>
            </a:r>
            <a:endParaRPr lang="en-GB" sz="1300" dirty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 rot="5400000">
            <a:off x="6790473" y="3596663"/>
            <a:ext cx="2575826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300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Cultural Property Protection Sites</a:t>
            </a:r>
            <a:endParaRPr lang="en-GB" sz="1300" dirty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 rot="16200000">
            <a:off x="3988022" y="3623413"/>
            <a:ext cx="1845436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300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Control Features</a:t>
            </a:r>
            <a:endParaRPr lang="en-GB" sz="1300" dirty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8933130" y="3429000"/>
            <a:ext cx="996607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300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Task </a:t>
            </a:r>
            <a:br>
              <a:rPr lang="en-GB" sz="1300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</a:br>
            <a:r>
              <a:rPr lang="en-GB" sz="1300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Planning</a:t>
            </a:r>
            <a:endParaRPr lang="en-GB" sz="1300" dirty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 rot="5400000">
            <a:off x="5433535" y="3633573"/>
            <a:ext cx="1211938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300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Acknowledgment</a:t>
            </a:r>
            <a:endParaRPr lang="en-GB" sz="1300" dirty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4955130" y="4394525"/>
            <a:ext cx="1025718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300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Dismounted</a:t>
            </a:r>
            <a:br>
              <a:rPr lang="en-GB" sz="1300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</a:br>
            <a:r>
              <a:rPr lang="en-GB" sz="1300" dirty="0" smtClean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</a:rPr>
              <a:t>Individuals</a:t>
            </a:r>
            <a:endParaRPr lang="en-GB" sz="1300" dirty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234441" y="5155194"/>
            <a:ext cx="8695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Adopted by MIP4.3-IES and NCDF – Validated at CWIX 2020 – Released in September ‘20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8338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Breitbild</PresentationFormat>
  <Paragraphs>15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Tw Cen MT Condensed</vt:lpstr>
      <vt:lpstr>Office</vt:lpstr>
      <vt:lpstr>PowerPoint-Präsentation</vt:lpstr>
    </vt:vector>
  </TitlesOfParts>
  <Company>Fraunhofer Institut FKIE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Gerz, Michael</dc:creator>
  <cp:lastModifiedBy>Gerz, Michael</cp:lastModifiedBy>
  <cp:revision>25</cp:revision>
  <dcterms:created xsi:type="dcterms:W3CDTF">2020-05-13T21:54:14Z</dcterms:created>
  <dcterms:modified xsi:type="dcterms:W3CDTF">2020-05-25T15:50:14Z</dcterms:modified>
</cp:coreProperties>
</file>