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8282"/>
    <a:srgbClr val="72943A"/>
    <a:srgbClr val="A99E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83" autoAdjust="0"/>
    <p:restoredTop sz="97505" autoAdjust="0"/>
  </p:normalViewPr>
  <p:slideViewPr>
    <p:cSldViewPr snapToGrid="0" showGuides="1">
      <p:cViewPr varScale="1">
        <p:scale>
          <a:sx n="153" d="100"/>
          <a:sy n="153" d="100"/>
        </p:scale>
        <p:origin x="96" y="2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E0EC8-61A7-4EF3-BDCB-FCAEA9DC5AA0}" type="datetimeFigureOut">
              <a:rPr lang="de-DE" smtClean="0"/>
              <a:t>20.09.2023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C4C1C-4BA6-484D-8C6A-CDC28EC8DB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7321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0C4C1C-4BA6-484D-8C6A-CDC28EC8DB5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945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E11D-2865-4173-BB48-BB911F450672}" type="datetimeFigureOut">
              <a:rPr lang="de-DE" smtClean="0"/>
              <a:t>20.09.2023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0FA6-6A40-4623-A9BD-402D524DF9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923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E11D-2865-4173-BB48-BB911F450672}" type="datetimeFigureOut">
              <a:rPr lang="de-DE" smtClean="0"/>
              <a:t>20.09.2023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0FA6-6A40-4623-A9BD-402D524DF9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8451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E11D-2865-4173-BB48-BB911F450672}" type="datetimeFigureOut">
              <a:rPr lang="de-DE" smtClean="0"/>
              <a:t>20.09.2023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0FA6-6A40-4623-A9BD-402D524DF9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6101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E11D-2865-4173-BB48-BB911F450672}" type="datetimeFigureOut">
              <a:rPr lang="de-DE" smtClean="0"/>
              <a:t>20.09.2023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0FA6-6A40-4623-A9BD-402D524DF9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6392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E11D-2865-4173-BB48-BB911F450672}" type="datetimeFigureOut">
              <a:rPr lang="de-DE" smtClean="0"/>
              <a:t>20.09.2023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0FA6-6A40-4623-A9BD-402D524DF9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3392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E11D-2865-4173-BB48-BB911F450672}" type="datetimeFigureOut">
              <a:rPr lang="de-DE" smtClean="0"/>
              <a:t>20.09.2023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0FA6-6A40-4623-A9BD-402D524DF9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0645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E11D-2865-4173-BB48-BB911F450672}" type="datetimeFigureOut">
              <a:rPr lang="de-DE" smtClean="0"/>
              <a:t>20.09.2023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0FA6-6A40-4623-A9BD-402D524DF9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7572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E11D-2865-4173-BB48-BB911F450672}" type="datetimeFigureOut">
              <a:rPr lang="de-DE" smtClean="0"/>
              <a:t>20.09.2023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0FA6-6A40-4623-A9BD-402D524DF9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1475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E11D-2865-4173-BB48-BB911F450672}" type="datetimeFigureOut">
              <a:rPr lang="de-DE" smtClean="0"/>
              <a:t>20.09.2023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0FA6-6A40-4623-A9BD-402D524DF9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0584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E11D-2865-4173-BB48-BB911F450672}" type="datetimeFigureOut">
              <a:rPr lang="de-DE" smtClean="0"/>
              <a:t>20.09.2023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0FA6-6A40-4623-A9BD-402D524DF9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57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E11D-2865-4173-BB48-BB911F450672}" type="datetimeFigureOut">
              <a:rPr lang="de-DE" smtClean="0"/>
              <a:t>20.09.2023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0FA6-6A40-4623-A9BD-402D524DF9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1953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1E11D-2865-4173-BB48-BB911F450672}" type="datetimeFigureOut">
              <a:rPr lang="de-DE" smtClean="0"/>
              <a:t>20.09.2023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20FA6-6A40-4623-A9BD-402D524DF9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1433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31CB2CDF-AA98-113B-3966-D31581F6362C}"/>
              </a:ext>
            </a:extLst>
          </p:cNvPr>
          <p:cNvSpPr/>
          <p:nvPr/>
        </p:nvSpPr>
        <p:spPr>
          <a:xfrm>
            <a:off x="2877783" y="994381"/>
            <a:ext cx="8486229" cy="5016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320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w Cen MT Condensed" panose="020B0606020104020203" pitchFamily="34" charset="0"/>
              </a:rPr>
              <a:t>.</a:t>
            </a:r>
            <a:r>
              <a:rPr lang="en-GB" sz="320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72943A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w Cen MT Condensed" panose="020B0606020104020203" pitchFamily="34" charset="0"/>
              </a:rPr>
              <a:t>T</a:t>
            </a:r>
            <a:r>
              <a:rPr lang="en-GB" sz="320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A99E67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w Cen MT Condensed" panose="020B0606020104020203" pitchFamily="34" charset="0"/>
              </a:rPr>
              <a:t>W</a:t>
            </a:r>
            <a:r>
              <a:rPr lang="en-GB" sz="320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82828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w Cen MT Condensed" panose="020B0606020104020203" pitchFamily="34" charset="0"/>
              </a:rPr>
              <a:t>O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bg1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563" y="1399430"/>
            <a:ext cx="2423484" cy="354521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Textfeld 4"/>
          <p:cNvSpPr txBox="1"/>
          <p:nvPr/>
        </p:nvSpPr>
        <p:spPr>
          <a:xfrm>
            <a:off x="4257075" y="1738606"/>
            <a:ext cx="659103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>
                <a:latin typeface="Franklin Gothic Medium Cond" panose="020B0606030402020204" pitchFamily="34" charset="0"/>
              </a:rPr>
              <a:t>Validated at CWIX 2023 – Adopted by MIP4.4-IES and NCDF – Released in September ‘23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50A28035-DE70-1002-9DA6-739E8851C3C2}"/>
              </a:ext>
            </a:extLst>
          </p:cNvPr>
          <p:cNvSpPr txBox="1"/>
          <p:nvPr/>
        </p:nvSpPr>
        <p:spPr>
          <a:xfrm rot="16200000">
            <a:off x="4023993" y="3404275"/>
            <a:ext cx="24588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/>
              <a:t>Alignment with APP-6(D)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CF5B1BE2-D0B5-6F2D-12FF-55281F5E5424}"/>
              </a:ext>
            </a:extLst>
          </p:cNvPr>
          <p:cNvSpPr txBox="1"/>
          <p:nvPr/>
        </p:nvSpPr>
        <p:spPr>
          <a:xfrm rot="4760621">
            <a:off x="5389545" y="3417860"/>
            <a:ext cx="251095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/>
              <a:t>CIS SMC / C2 Info Exchange 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56993043-45FE-DE02-7D9C-C58FE175C381}"/>
              </a:ext>
            </a:extLst>
          </p:cNvPr>
          <p:cNvSpPr txBox="1"/>
          <p:nvPr/>
        </p:nvSpPr>
        <p:spPr>
          <a:xfrm rot="16883657">
            <a:off x="6928984" y="3371151"/>
            <a:ext cx="266049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/>
              <a:t>Extended Weapon Taxonomy 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708C03E8-AFA7-AE32-65E9-B07EFEB7CA47}"/>
              </a:ext>
            </a:extLst>
          </p:cNvPr>
          <p:cNvSpPr/>
          <p:nvPr/>
        </p:nvSpPr>
        <p:spPr>
          <a:xfrm rot="16200000">
            <a:off x="8477795" y="2967489"/>
            <a:ext cx="2584299" cy="120191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GB" sz="1600" dirty="0"/>
              <a:t>Air Force Extensions 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9A0B2B5D-D5F1-FA02-1808-D9E564265CAB}"/>
              </a:ext>
            </a:extLst>
          </p:cNvPr>
          <p:cNvSpPr/>
          <p:nvPr/>
        </p:nvSpPr>
        <p:spPr>
          <a:xfrm rot="5400000">
            <a:off x="8457106" y="2988175"/>
            <a:ext cx="2591262" cy="116750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GB" sz="1600" dirty="0"/>
              <a:t>Modularization  &amp; QA</a:t>
            </a:r>
          </a:p>
        </p:txBody>
      </p:sp>
    </p:spTree>
    <p:extLst>
      <p:ext uri="{BB962C8B-B14F-4D97-AF65-F5344CB8AC3E}">
        <p14:creationId xmlns:p14="http://schemas.microsoft.com/office/powerpoint/2010/main" val="235244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Breitbild</PresentationFormat>
  <Paragraphs>8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Medium Cond</vt:lpstr>
      <vt:lpstr>Tw Cen MT Condensed</vt:lpstr>
      <vt:lpstr>Office</vt:lpstr>
      <vt:lpstr>PowerPoint-Präsentation</vt:lpstr>
    </vt:vector>
  </TitlesOfParts>
  <Company>Fraunhofer Institut FKIE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Gerz, Michael</dc:creator>
  <cp:lastModifiedBy>Gerz, Michael</cp:lastModifiedBy>
  <cp:revision>35</cp:revision>
  <dcterms:created xsi:type="dcterms:W3CDTF">2020-05-13T21:54:14Z</dcterms:created>
  <dcterms:modified xsi:type="dcterms:W3CDTF">2023-09-20T16:38:00Z</dcterms:modified>
</cp:coreProperties>
</file>